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60" r:id="rId4"/>
    <p:sldId id="297" r:id="rId5"/>
    <p:sldId id="263" r:id="rId6"/>
    <p:sldId id="308" r:id="rId7"/>
    <p:sldId id="264" r:id="rId8"/>
    <p:sldId id="314" r:id="rId9"/>
    <p:sldId id="300" r:id="rId10"/>
    <p:sldId id="311" r:id="rId11"/>
    <p:sldId id="269" r:id="rId12"/>
    <p:sldId id="309" r:id="rId13"/>
    <p:sldId id="310" r:id="rId14"/>
    <p:sldId id="315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316" r:id="rId23"/>
    <p:sldId id="275" r:id="rId24"/>
  </p:sldIdLst>
  <p:sldSz cx="9144000" cy="5143500" type="screen16x9"/>
  <p:notesSz cx="6858000" cy="9144000"/>
  <p:embeddedFontLst>
    <p:embeddedFont>
      <p:font typeface="Open Sans" panose="020B0604020202020204" charset="0"/>
      <p:regular r:id="rId27"/>
      <p:bold r:id="rId28"/>
      <p:italic r:id="rId29"/>
      <p:boldItalic r:id="rId30"/>
    </p:embeddedFont>
    <p:embeddedFont>
      <p:font typeface="Anaheim" panose="020B0604020202020204" charset="0"/>
      <p:regular r:id="rId31"/>
    </p:embeddedFont>
    <p:embeddedFont>
      <p:font typeface="Space Grotesk" panose="020B0604020202020204" charset="0"/>
      <p:regular r:id="rId32"/>
      <p:bold r:id="rId33"/>
    </p:embeddedFont>
    <p:embeddedFont>
      <p:font typeface="Barlow Medium" panose="020B0604020202020204" charset="0"/>
      <p:regular r:id="rId34"/>
      <p:bold r:id="rId35"/>
      <p:italic r:id="rId36"/>
      <p:boldItalic r:id="rId37"/>
    </p:embeddedFont>
    <p:embeddedFont>
      <p:font typeface="Barlow" panose="020B0604020202020204" charset="0"/>
      <p:regular r:id="rId38"/>
      <p:bold r:id="rId39"/>
      <p:italic r:id="rId40"/>
      <p:boldItalic r:id="rId41"/>
    </p:embeddedFont>
    <p:embeddedFont>
      <p:font typeface="Raleway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2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Mr. Lebajoa Mphatsi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35815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146794" y="2625892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746175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reuests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112200"/>
            <a:ext cx="3359246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Slow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133926" y="2147733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Error Handling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Synchronization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73343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17060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8" y="882870"/>
            <a:ext cx="3273559" cy="39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</a:t>
            </a:r>
            <a:r>
              <a:rPr lang="en-US" dirty="0" smtClean="0"/>
              <a:t>IID</a:t>
            </a:r>
            <a:r>
              <a:rPr lang="en-US" dirty="0" smtClean="0"/>
              <a:t>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5" y="740725"/>
            <a:ext cx="3103533" cy="42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094080652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695923" y="1434662"/>
            <a:ext cx="5448077" cy="3612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In </a:t>
            </a:r>
            <a:r>
              <a:rPr lang="en-US" sz="1600" dirty="0"/>
              <a:t>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</a:t>
            </a:r>
            <a:r>
              <a:rPr lang="en-US" sz="1800" dirty="0"/>
              <a:t>.</a:t>
            </a: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687994" y="59286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269855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58839504</a:t>
            </a:r>
            <a:endParaRPr dirty="0"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371893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50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50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Brahmi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Bahmni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Atom-Feed Service</a:t>
            </a:r>
            <a:endParaRPr sz="3200" dirty="0"/>
          </a:p>
        </p:txBody>
      </p:sp>
      <p:pic>
        <p:nvPicPr>
          <p:cNvPr id="1026" name="Picture 2" descr="https://bahmni.atlassian.net/wiki/download/thumbnails/3506200/AtomFeedSynchronization.jpg?version=1&amp;modificationDate=1418713309980&amp;cacheVersion=1&amp;api=v2&amp;width=542&amp;height=2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173192"/>
            <a:ext cx="8574657" cy="37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841</Words>
  <Application>Microsoft Office PowerPoint</Application>
  <PresentationFormat>On-screen Show (16:9)</PresentationFormat>
  <Paragraphs>176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Open Sans</vt:lpstr>
      <vt:lpstr>Anaheim</vt:lpstr>
      <vt:lpstr>Space Grotesk</vt:lpstr>
      <vt:lpstr>Barlow Medium</vt:lpstr>
      <vt:lpstr>Barlow</vt:lpstr>
      <vt:lpstr>Arial</vt:lpstr>
      <vt:lpstr>Raleway</vt:lpstr>
      <vt:lpstr>Nunito Light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Atom-Feed Service</vt:lpstr>
      <vt:lpstr>Problem And Scope</vt:lpstr>
      <vt:lpstr>Problem</vt:lpstr>
      <vt:lpstr>Scope Statement</vt:lpstr>
      <vt:lpstr>Objectives</vt:lpstr>
      <vt:lpstr>Requirements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In 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81</cp:revision>
  <dcterms:modified xsi:type="dcterms:W3CDTF">2023-11-16T14:46:25Z</dcterms:modified>
</cp:coreProperties>
</file>